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1A8A-DC03-4FA3-A2F7-10E79AA87D5E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06A7-82B9-4E55-B69E-3C8EF0AE7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0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06A7-82B9-4E55-B69E-3C8EF0AE7E9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06A7-82B9-4E55-B69E-3C8EF0AE7E9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0681" y="3639520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Подготовил Маслов Александр, ученик 6Б класса и его семья</a:t>
            </a:r>
          </a:p>
          <a:p>
            <a:r>
              <a:rPr lang="ru-RU" sz="2800" i="1" dirty="0" smtClean="0"/>
              <a:t>Классный рук. Бастрикова И.А.</a:t>
            </a:r>
            <a:endParaRPr lang="ru-RU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80" y="236534"/>
            <a:ext cx="2997735" cy="24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27" y="236451"/>
            <a:ext cx="3766773" cy="23667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40" y="5062242"/>
            <a:ext cx="2857940" cy="17728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781"/>
            <a:ext cx="3751229" cy="24341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Ирина\Desktop\6б\5Б фото 2013 год\Маслов Александр Алексеевич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7" y="3573016"/>
            <a:ext cx="2351598" cy="3135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71834" y="2738537"/>
            <a:ext cx="6822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одной жизни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6" b="16186"/>
          <a:stretch/>
        </p:blipFill>
        <p:spPr bwMode="auto">
          <a:xfrm>
            <a:off x="3489592" y="5108141"/>
            <a:ext cx="2186608" cy="168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93704"/>
            <a:ext cx="8820472" cy="2664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Пережив </a:t>
            </a:r>
            <a:r>
              <a:rPr lang="ru-RU" i="1" dirty="0"/>
              <a:t>ВОВ прадедушка написал и защитил диссертацию и стал работать в Казанском Химико-Технологическом Институте, он был назначен заведующим кафедрой  Сопротивления материалов, а затем стал деканом Механического факультета.</a:t>
            </a:r>
          </a:p>
          <a:p>
            <a:pPr marL="0" indent="0" algn="ctr">
              <a:buNone/>
            </a:pPr>
            <a:r>
              <a:rPr lang="ru-RU" i="1" dirty="0" smtClean="0"/>
              <a:t> Прадедушка </a:t>
            </a:r>
            <a:r>
              <a:rPr lang="ru-RU" i="1" dirty="0"/>
              <a:t>читал курс лекций, это было так интересно, что его слушателями становились студенты других ВУЗов. Так например в его группах были </a:t>
            </a:r>
            <a:r>
              <a:rPr lang="ru-RU" i="1" dirty="0" smtClean="0"/>
              <a:t>представители </a:t>
            </a:r>
            <a:r>
              <a:rPr lang="ru-RU" i="1" dirty="0"/>
              <a:t>КАИ, Университета.</a:t>
            </a:r>
          </a:p>
          <a:p>
            <a:pPr marL="0" indent="0" algn="ctr">
              <a:buNone/>
            </a:pPr>
            <a:r>
              <a:rPr lang="ru-RU" i="1" dirty="0" smtClean="0"/>
              <a:t> Он </a:t>
            </a:r>
            <a:r>
              <a:rPr lang="ru-RU" i="1" dirty="0"/>
              <a:t>умер в 1967 году, тогда ему было 56 лет.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endParaRPr lang="ru-RU" i="1" dirty="0"/>
          </a:p>
        </p:txBody>
      </p:sp>
      <p:pic>
        <p:nvPicPr>
          <p:cNvPr id="2050" name="Picture 2" descr="C:\Users\Ледяева Марина\Desktop\фото маслов\2014-12-07 14.30.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1"/>
            <a:ext cx="2952328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Ледяева Марина\Desktop\Рисунок (61).jpg"/>
          <p:cNvPicPr>
            <a:picLocks noChangeAspect="1" noChangeArrowheads="1"/>
          </p:cNvPicPr>
          <p:nvPr/>
        </p:nvPicPr>
        <p:blipFill>
          <a:blip r:embed="rId4" cstate="print"/>
          <a:srcRect l="50000" t="3668" b="13384"/>
          <a:stretch>
            <a:fillRect/>
          </a:stretch>
        </p:blipFill>
        <p:spPr bwMode="auto">
          <a:xfrm rot="5400000">
            <a:off x="5087264" y="-435144"/>
            <a:ext cx="2424840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8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53326"/>
            <a:ext cx="2944763" cy="3689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"/>
            <a:ext cx="8363272" cy="376407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Мы </a:t>
            </a:r>
            <a:r>
              <a:rPr lang="ru-RU" b="1" i="1" dirty="0"/>
              <a:t>гордимся своими корнями, моими прадедушками, бабушками, моя бабушка часто рассказывает нам с братом о прошлой жизни, мы рассматриваем фотографии и иногда мне кажется, что это был другой мир, но я должен продолжать династию, на меня возложена эта большая честь перед предками.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7306" r="5156" b="6972"/>
          <a:stretch/>
        </p:blipFill>
        <p:spPr bwMode="auto">
          <a:xfrm>
            <a:off x="323528" y="3501008"/>
            <a:ext cx="4445109" cy="324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0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" y="-175766"/>
            <a:ext cx="9502080" cy="703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180" y="188640"/>
            <a:ext cx="807524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Содержание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u="sng" dirty="0" smtClean="0"/>
              <a:t>Введение</a:t>
            </a:r>
          </a:p>
          <a:p>
            <a:r>
              <a:rPr lang="ru-RU" i="1" u="sng" dirty="0" smtClean="0"/>
              <a:t>Начало истории</a:t>
            </a:r>
          </a:p>
          <a:p>
            <a:r>
              <a:rPr lang="ru-RU" i="1" u="sng" dirty="0" smtClean="0"/>
              <a:t>История </a:t>
            </a:r>
            <a:r>
              <a:rPr lang="ru-RU" i="1" u="sng" dirty="0"/>
              <a:t>жизни прадеда </a:t>
            </a:r>
            <a:r>
              <a:rPr lang="ru-RU" i="1" u="sng" dirty="0" err="1"/>
              <a:t>Лакс</a:t>
            </a:r>
            <a:r>
              <a:rPr lang="ru-RU" i="1" u="sng" dirty="0"/>
              <a:t>  </a:t>
            </a:r>
            <a:r>
              <a:rPr lang="ru-RU" i="1" u="sng" dirty="0" smtClean="0"/>
              <a:t>Евгения Николаевича</a:t>
            </a:r>
          </a:p>
          <a:p>
            <a:r>
              <a:rPr lang="ru-RU" i="1" u="sng" dirty="0" smtClean="0"/>
              <a:t>Начало ВОВ </a:t>
            </a:r>
          </a:p>
          <a:p>
            <a:r>
              <a:rPr lang="ru-RU" i="1" u="sng" dirty="0" smtClean="0"/>
              <a:t>Жизнь моей семьи в тылу</a:t>
            </a:r>
          </a:p>
          <a:p>
            <a:r>
              <a:rPr lang="ru-RU" i="1" u="sng" dirty="0" smtClean="0"/>
              <a:t>Послевоенная жизнь</a:t>
            </a:r>
          </a:p>
          <a:p>
            <a:r>
              <a:rPr lang="ru-RU" i="1" u="sng" dirty="0" smtClean="0"/>
              <a:t>Работа прадеда после ВОВ</a:t>
            </a:r>
          </a:p>
          <a:p>
            <a:r>
              <a:rPr lang="ru-RU" i="1" u="sng" dirty="0" smtClean="0"/>
              <a:t>Заключение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2122" r="18766"/>
          <a:stretch/>
        </p:blipFill>
        <p:spPr bwMode="auto">
          <a:xfrm>
            <a:off x="5724128" y="3140968"/>
            <a:ext cx="2986732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7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6408712" cy="67687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i="1" dirty="0" smtClean="0"/>
              <a:t>Я</a:t>
            </a:r>
            <a:r>
              <a:rPr lang="ru-RU" i="1" dirty="0"/>
              <a:t>, Маслов Александр, ученик 6Б класса, хочу рассказать Вам  про историю своей семьи.</a:t>
            </a:r>
          </a:p>
          <a:p>
            <a:pPr marL="0" indent="0">
              <a:buNone/>
            </a:pPr>
            <a:r>
              <a:rPr lang="ru-RU" i="1" dirty="0" smtClean="0"/>
              <a:t>  Как </a:t>
            </a:r>
            <a:r>
              <a:rPr lang="ru-RU" i="1" dirty="0"/>
              <a:t>и многие люди, я как ребенок и не задумывался до настоящего момента о своих корнях, о жизни моей семьи, до меня. Вернее до того момента, как я появился на свет.</a:t>
            </a:r>
          </a:p>
          <a:p>
            <a:pPr marL="0" indent="0">
              <a:buNone/>
            </a:pPr>
            <a:r>
              <a:rPr lang="ru-RU" i="1" dirty="0" smtClean="0"/>
              <a:t>  Как </a:t>
            </a:r>
            <a:r>
              <a:rPr lang="ru-RU" i="1" dirty="0"/>
              <a:t>только я получил это неожиданное задание ,  я вспомнил о богатой истории своей семьи, семьи, которая как и многие была затронута той неимоверно жестокой и холодной войной. Война не щадит никого и оставляет за собой только выжженные  следы на траве, дороге, в сердцах…</a:t>
            </a:r>
          </a:p>
          <a:p>
            <a:pPr marL="0" indent="0">
              <a:buNone/>
            </a:pPr>
            <a:r>
              <a:rPr lang="ru-RU" i="1" dirty="0" smtClean="0"/>
              <a:t>  Начиная </a:t>
            </a:r>
            <a:r>
              <a:rPr lang="ru-RU" i="1" dirty="0"/>
              <a:t>свой рассказ, сразу оговорюсь, что война делится на два «лагеря» жизней: в тылу и на фронте. Мой рассказ будет о тыловых работниках, чей вклад  не заметен  сначала, но  на их плечах  держался фронт, «делалась» ПОБЕДА.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3571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3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60648"/>
            <a:ext cx="4834880" cy="6552728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Я счастливый у меня два прадедушки, которые участвовали в той Великой Отечественной Войне.</a:t>
            </a:r>
          </a:p>
          <a:p>
            <a:pPr marL="0" indent="0">
              <a:buNone/>
            </a:pPr>
            <a:r>
              <a:rPr lang="ru-RU" i="1" dirty="0"/>
              <a:t>Один Прадед (дедушка папы) Маслов Алексей Георгиевич геройски погиб в 1942 году, защищая Москву. Ему тогда только исполнилось 26 лет, он служил в летной части.</a:t>
            </a:r>
          </a:p>
          <a:p>
            <a:pPr marL="0" indent="0">
              <a:buNone/>
            </a:pP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7" y="692696"/>
            <a:ext cx="3553191" cy="228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9" y="3474179"/>
            <a:ext cx="3481183" cy="290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3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дяева Марина\Desktop\фото маслов\2014-12-07 14.34.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57175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910"/>
            <a:ext cx="4896544" cy="43341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i="1" dirty="0" smtClean="0"/>
              <a:t>Второй </a:t>
            </a:r>
            <a:r>
              <a:rPr lang="ru-RU" i="1" dirty="0"/>
              <a:t>прадед  </a:t>
            </a:r>
            <a:r>
              <a:rPr lang="ru-RU" i="1" dirty="0" err="1"/>
              <a:t>Лакс</a:t>
            </a:r>
            <a:r>
              <a:rPr lang="ru-RU" i="1" dirty="0"/>
              <a:t>  Евгений Николаевич (дед моей мамы) родился в Казани в 1910 году,  долгое время  жил на улице Жуковского. В школе отлично учился, был спортсменом и играл в оркестре на духовых инструментах. В 1934 году, он закончил Казанский Строительный Институт и стал работать на заводе СК в должности </a:t>
            </a:r>
            <a:r>
              <a:rPr lang="ru-RU" i="1" dirty="0" smtClean="0"/>
              <a:t>прораба.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t="8557" r="26835"/>
          <a:stretch/>
        </p:blipFill>
        <p:spPr bwMode="auto">
          <a:xfrm>
            <a:off x="5508104" y="13250"/>
            <a:ext cx="3090276" cy="4488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62028"/>
            <a:ext cx="4043958" cy="269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157592" cy="402190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i="1" dirty="0" smtClean="0"/>
              <a:t>Когда </a:t>
            </a:r>
            <a:r>
              <a:rPr lang="ru-RU" i="1" dirty="0"/>
              <a:t>началась война 22 июня 1941 года его призвали в армию. Так как он был по образованию  инженер строитель, то ему поручили проектировать и возглавить строительные отряды, </a:t>
            </a:r>
            <a:r>
              <a:rPr lang="ru-RU" i="1" dirty="0" smtClean="0"/>
              <a:t>которые </a:t>
            </a:r>
            <a:r>
              <a:rPr lang="ru-RU" i="1" dirty="0"/>
              <a:t>должны были строить укрепительные  бетонные блиндажи. Эти укрепления были необходимы для обороны городов Самара, Казань, Ульяновск на берегах реки Волга. Так же укрепления направляли в Москву. Прадед был в постоянных разъездах, а дома его ждала семья.</a:t>
            </a:r>
          </a:p>
        </p:txBody>
      </p:sp>
      <p:pic>
        <p:nvPicPr>
          <p:cNvPr id="1026" name="Picture 2" descr="C:\Users\Ледяева Марина\Desktop\Рисунок (60).jpg"/>
          <p:cNvPicPr>
            <a:picLocks noChangeAspect="1" noChangeArrowheads="1"/>
          </p:cNvPicPr>
          <p:nvPr/>
        </p:nvPicPr>
        <p:blipFill>
          <a:blip r:embed="rId2" cstate="print"/>
          <a:srcRect l="13722" t="4783" b="75200"/>
          <a:stretch>
            <a:fillRect/>
          </a:stretch>
        </p:blipFill>
        <p:spPr bwMode="auto">
          <a:xfrm>
            <a:off x="755576" y="188640"/>
            <a:ext cx="7697036" cy="252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84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едяева Марина\Desktop\фото маслов\2014-12-07 14.31.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08920"/>
            <a:ext cx="8085584" cy="41490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i="1" dirty="0" smtClean="0"/>
              <a:t>В </a:t>
            </a:r>
            <a:r>
              <a:rPr lang="ru-RU" i="1" dirty="0"/>
              <a:t>тяжелых условиях войны родился мой дед, прабабушка сидела с ним дома.  Она рассказывала, что эти времена были самыми страшными в её жизни. Жизнь была тяжелой, хлеб по карточкам, причем 200-300 грамм в день на человека. Первую половину 1941 года доедали старые сухари, которые были набраны в довоенные времена. Раньше хлеб никогда не выбрасывали- это считалось грехом. Так же одним из постоянных блюд была </a:t>
            </a:r>
            <a:r>
              <a:rPr lang="ru-RU" i="1" dirty="0" err="1"/>
              <a:t>завариха</a:t>
            </a:r>
            <a:r>
              <a:rPr lang="ru-RU" i="1" dirty="0"/>
              <a:t>-это мука, разведенная в теплой воде. Моя прабабушка шила из старинных кружев –банты для украшения платьев и продавала их на рынке «сорочке», так тогда жили многие. За два банта давали буханку хлеба. </a:t>
            </a:r>
          </a:p>
        </p:txBody>
      </p:sp>
    </p:spTree>
    <p:extLst>
      <p:ext uri="{BB962C8B-B14F-4D97-AF65-F5344CB8AC3E}">
        <p14:creationId xmlns:p14="http://schemas.microsoft.com/office/powerpoint/2010/main" val="248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2359"/>
            <a:ext cx="8301608" cy="3252625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Варить похлебку и кипятить чай, приходилось на примусе, газа и электричества не было по городу в домах.</a:t>
            </a:r>
          </a:p>
          <a:p>
            <a:pPr marL="0" indent="0" algn="ctr">
              <a:buNone/>
            </a:pPr>
            <a:r>
              <a:rPr lang="ru-RU" i="1" dirty="0"/>
              <a:t>В комнате , на люстре висела керосиновая лампа, которая сильно коптила, но все же освещала </a:t>
            </a:r>
            <a:r>
              <a:rPr lang="ru-RU" i="1" dirty="0" smtClean="0"/>
              <a:t>комнату.</a:t>
            </a:r>
            <a:endParaRPr lang="ru-RU" i="1" dirty="0"/>
          </a:p>
          <a:p>
            <a:endParaRPr lang="ru-RU" dirty="0"/>
          </a:p>
        </p:txBody>
      </p:sp>
      <p:pic>
        <p:nvPicPr>
          <p:cNvPr id="1026" name="Picture 2" descr="C:\Users\Ледяева Марина\Desktop\фото маслов\2014-12-07 14.29.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1682" y="2852936"/>
            <a:ext cx="2862318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Ледяева Марина\Desktop\фото маслов\2014-12-07 14.32.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0232"/>
            <a:ext cx="2843808" cy="37917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Ледяева Марина\Desktop\фото маслов\2014-12-07 14.34.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140968"/>
            <a:ext cx="2643758" cy="352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15816" y="6453336"/>
            <a:ext cx="453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Мои ПРАДЕД И ПРАБАБУШКА семья </a:t>
            </a:r>
            <a:r>
              <a:rPr lang="ru-RU" b="1" dirty="0" smtClean="0">
                <a:solidFill>
                  <a:srgbClr val="C00000"/>
                </a:solidFill>
              </a:rPr>
              <a:t>ЛАКС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84984"/>
            <a:ext cx="8013576" cy="351785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i="1" dirty="0"/>
              <a:t>В 1943 году нашей семье дали небольшой участок земли около станции Свияжск, там они сажали картошку, а осенью по железной дороге привозили её в мешках в Казань.  До дома с вокзала приходилось везти мешки на тачке с одним колесом и двумя ручками, так как в городе не было транспорта. Бензина и газа хватало только для заводов, которые делали всё для ФРОНТА.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496741" cy="51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23"/>
            <a:ext cx="4451061" cy="29696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708920"/>
            <a:ext cx="232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Разрушенный вокзал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738</Words>
  <Application>Microsoft Office PowerPoint</Application>
  <PresentationFormat>Экран (4:3)</PresentationFormat>
  <Paragraphs>35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8</cp:revision>
  <dcterms:created xsi:type="dcterms:W3CDTF">2014-12-11T11:39:48Z</dcterms:created>
  <dcterms:modified xsi:type="dcterms:W3CDTF">2015-01-25T19:54:29Z</dcterms:modified>
</cp:coreProperties>
</file>